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192E-FFFB-4F76-ABD5-865833B627E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92EA-B62B-428E-A576-4C8FAEBA872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192E-FFFB-4F76-ABD5-865833B627E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92EA-B62B-428E-A576-4C8FAEBA872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192E-FFFB-4F76-ABD5-865833B627E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92EA-B62B-428E-A576-4C8FAEBA872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192E-FFFB-4F76-ABD5-865833B627E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92EA-B62B-428E-A576-4C8FAEBA872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192E-FFFB-4F76-ABD5-865833B627ED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92EA-B62B-428E-A576-4C8FAEBA872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192E-FFFB-4F76-ABD5-865833B627ED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92EA-B62B-428E-A576-4C8FAEBA872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192E-FFFB-4F76-ABD5-865833B627ED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92EA-B62B-428E-A576-4C8FAEBA872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192E-FFFB-4F76-ABD5-865833B627E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92EA-B62B-428E-A576-4C8FAEBA872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192E-FFFB-4F76-ABD5-865833B627E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92EA-B62B-428E-A576-4C8FAEBA872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192E-FFFB-4F76-ABD5-865833B627E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92EA-B62B-428E-A576-4C8FAEBA872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192E-FFFB-4F76-ABD5-865833B627E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92EA-B62B-428E-A576-4C8FAEBA872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E192E-FFFB-4F76-ABD5-865833B627E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692EA-B62B-428E-A576-4C8FAEBA872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GIF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GIF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GIF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GIF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GIF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GIF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rtboard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580" y="506385"/>
            <a:ext cx="5072841" cy="50728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327" y="2028132"/>
            <a:ext cx="2029345" cy="2029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tboard 2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2550" y="0"/>
            <a:ext cx="12274550" cy="69043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494" y="827116"/>
            <a:ext cx="3447011" cy="34470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rtboard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rtboard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202" y="692035"/>
            <a:ext cx="7069596" cy="3888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rtboard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rtboard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tboard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-5334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rtboard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tboard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rtboard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56540"/>
            <a:ext cx="11277600" cy="6343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tboard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tboard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rtboard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Arial</vt:lpstr>
      <vt:lpstr>SimSun</vt:lpstr>
      <vt:lpstr>Wingdings</vt:lpstr>
      <vt:lpstr>Microsoft YaHei</vt:lpstr>
      <vt:lpstr>Arial Unicode MS</vt:lpstr>
      <vt:lpstr>Calibri Light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Artwing Studio's</dc:creator>
  <cp:lastModifiedBy>User</cp:lastModifiedBy>
  <cp:revision>16</cp:revision>
  <dcterms:created xsi:type="dcterms:W3CDTF">2025-12-18T07:15:00Z</dcterms:created>
  <dcterms:modified xsi:type="dcterms:W3CDTF">2025-12-23T14:35:38Z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715FCDF3D5604E398DC2D30E70A95CEB_13</vt:lpwstr>
  </property>
  <property fmtid="{D5CDD505-2E9C-101B-9397-08002B2CF9AE}" pid="3" name="KSOProductBuildVer">
    <vt:lpwstr>1033-12.2.0.23155</vt:lpwstr>
  </property>
</Properties>
</file>